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embeddedFontLst>
    <p:embeddedFont>
      <p:font typeface="Libre Franklin" panose="020B0604020202020204" charset="0"/>
      <p:regular r:id="rId12"/>
      <p:bold r:id="rId13"/>
      <p:italic r:id="rId14"/>
      <p:boldItalic r:id="rId15"/>
    </p:embeddedFont>
    <p:embeddedFont>
      <p:font typeface="Libre Franklin Medium"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9/aqtmOkoPAaho0svLmjHpTRC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4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was called the Kinetograph, it was bulky, and actors came to it, as opposed to the other way around.  It used sprocketed film, and only had one lens. It also used an electric motor (reminder of Edison trying to push low voltage electricity)</a:t>
            </a:r>
            <a:endParaRPr/>
          </a:p>
          <a:p>
            <a:pPr marL="0" lvl="0" indent="0" algn="l" rtl="0">
              <a:spcBef>
                <a:spcPts val="0"/>
              </a:spcBef>
              <a:spcAft>
                <a:spcPts val="0"/>
              </a:spcAft>
              <a:buNone/>
            </a:pPr>
            <a:endParaRPr/>
          </a:p>
        </p:txBody>
      </p:sp>
      <p:sp>
        <p:nvSpPr>
          <p:cNvPr id="103" name="Google Shape;10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could only be shown to one person at a time, and were coin operated.</a:t>
            </a:r>
            <a:endParaRPr/>
          </a:p>
        </p:txBody>
      </p:sp>
      <p:sp>
        <p:nvSpPr>
          <p:cNvPr id="110" name="Google Shape;11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Boxing cats 1894 Edison kinetograph. Proof of stupid cat tricks predating the internet by 100 years.</a:t>
            </a:r>
            <a:endParaRPr/>
          </a:p>
        </p:txBody>
      </p:sp>
      <p:sp>
        <p:nvSpPr>
          <p:cNvPr id="123" name="Google Shape;12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Mention the French American animosity for one another. Cinematograph translates to "writing in motion"</a:t>
            </a:r>
            <a:endParaRPr/>
          </a:p>
          <a:p>
            <a:pPr marL="0" lvl="0" indent="0" algn="l" rtl="0">
              <a:spcBef>
                <a:spcPts val="0"/>
              </a:spcBef>
              <a:spcAft>
                <a:spcPts val="0"/>
              </a:spcAft>
              <a:buNone/>
            </a:pPr>
            <a:r>
              <a:rPr lang="en-US"/>
              <a:t>16 pounds. Edison later tried to sue another american company saying he invented the movie camera, but it was decided that he actually only invented the sprocket system to advance film.</a:t>
            </a:r>
            <a:endParaRPr/>
          </a:p>
        </p:txBody>
      </p:sp>
      <p:sp>
        <p:nvSpPr>
          <p:cNvPr id="130" name="Google Shape;13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Water in a flask was used to prevent the focused light from starting the film on fire. </a:t>
            </a:r>
            <a:endParaRPr/>
          </a:p>
        </p:txBody>
      </p:sp>
      <p:sp>
        <p:nvSpPr>
          <p:cNvPr id="137" name="Google Shape;13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1895 Lumiere brothers</a:t>
            </a:r>
            <a:endParaRPr/>
          </a:p>
        </p:txBody>
      </p:sp>
      <p:sp>
        <p:nvSpPr>
          <p:cNvPr id="144" name="Google Shape;14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11"/>
          <p:cNvSpPr/>
          <p:nvPr/>
        </p:nvSpPr>
        <p:spPr>
          <a:xfrm>
            <a:off x="0" y="2647950"/>
            <a:ext cx="3571875"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9" name="Google Shape;19;p11"/>
          <p:cNvSpPr/>
          <p:nvPr/>
        </p:nvSpPr>
        <p:spPr>
          <a:xfrm>
            <a:off x="-2380" y="-925"/>
            <a:ext cx="9146380" cy="6858925"/>
          </a:xfrm>
          <a:custGeom>
            <a:avLst/>
            <a:gdLst/>
            <a:ahLst/>
            <a:cxnLst/>
            <a:rect l="l" t="t" r="r" b="b"/>
            <a:pathLst>
              <a:path w="3352800" h="2002901" extrusionOk="0">
                <a:moveTo>
                  <a:pt x="0" y="2002901"/>
                </a:moveTo>
                <a:lnTo>
                  <a:pt x="2836585" y="0"/>
                </a:lnTo>
                <a:lnTo>
                  <a:pt x="3352800" y="270"/>
                </a:lnTo>
                <a:lnTo>
                  <a:pt x="3352800" y="2002901"/>
                </a:lnTo>
                <a:lnTo>
                  <a:pt x="0" y="2002901"/>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0" name="Google Shape;20;p11"/>
          <p:cNvSpPr txBox="1">
            <a:spLocks noGrp="1"/>
          </p:cNvSpPr>
          <p:nvPr>
            <p:ph type="ctrTitle"/>
          </p:nvPr>
        </p:nvSpPr>
        <p:spPr>
          <a:xfrm rot="-2460000">
            <a:off x="817112" y="1730403"/>
            <a:ext cx="5648623" cy="1204306"/>
          </a:xfrm>
          <a:prstGeom prst="rect">
            <a:avLst/>
          </a:prstGeom>
          <a:noFill/>
          <a:ln>
            <a:noFill/>
          </a:ln>
        </p:spPr>
        <p:txBody>
          <a:bodyPr spcFirstLastPara="1" wrap="square" lIns="91425" tIns="45700" rIns="91425" bIns="9125" anchor="b" anchorCtr="0">
            <a:noAutofit/>
          </a:bodyPr>
          <a:lstStyle>
            <a:lvl1pPr lvl="0" algn="l">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
          <p:cNvSpPr txBox="1">
            <a:spLocks noGrp="1"/>
          </p:cNvSpPr>
          <p:nvPr>
            <p:ph type="subTitle" idx="1"/>
          </p:nvPr>
        </p:nvSpPr>
        <p:spPr>
          <a:xfrm rot="-2460000">
            <a:off x="1212277" y="2470925"/>
            <a:ext cx="6511131" cy="329259"/>
          </a:xfrm>
          <a:prstGeom prst="rect">
            <a:avLst/>
          </a:prstGeom>
          <a:noFill/>
          <a:ln>
            <a:noFill/>
          </a:ln>
        </p:spPr>
        <p:txBody>
          <a:bodyPr spcFirstLastPara="1" wrap="square" lIns="91425" tIns="9125" rIns="91425" bIns="45700" anchor="t" anchorCtr="0">
            <a:normAutofit/>
          </a:bodyPr>
          <a:lstStyle>
            <a:lvl1pPr lvl="0" algn="l">
              <a:spcBef>
                <a:spcPts val="800"/>
              </a:spcBef>
              <a:spcAft>
                <a:spcPts val="0"/>
              </a:spcAft>
              <a:buClr>
                <a:schemeClr val="dk1"/>
              </a:buClr>
              <a:buSzPts val="1400"/>
              <a:buNone/>
              <a:defRPr sz="1400" b="0" i="0" u="none" strike="noStrike" cap="none">
                <a:solidFill>
                  <a:schemeClr val="dk1"/>
                </a:solidFill>
                <a:latin typeface="Libre Franklin"/>
                <a:ea typeface="Libre Franklin"/>
                <a:cs typeface="Libre Franklin"/>
                <a:sym typeface="Libre Franklin"/>
              </a:defRPr>
            </a:lvl1pPr>
            <a:lvl2pPr lvl="1" algn="ctr">
              <a:spcBef>
                <a:spcPts val="300"/>
              </a:spcBef>
              <a:spcAft>
                <a:spcPts val="0"/>
              </a:spcAft>
              <a:buSzPts val="1600"/>
              <a:buNone/>
              <a:defRPr>
                <a:solidFill>
                  <a:srgbClr val="888888"/>
                </a:solidFill>
              </a:defRPr>
            </a:lvl2pPr>
            <a:lvl3pPr lvl="2" algn="ctr">
              <a:spcBef>
                <a:spcPts val="300"/>
              </a:spcBef>
              <a:spcAft>
                <a:spcPts val="0"/>
              </a:spcAft>
              <a:buSzPts val="1600"/>
              <a:buNone/>
              <a:defRPr>
                <a:solidFill>
                  <a:srgbClr val="888888"/>
                </a:solidFill>
              </a:defRPr>
            </a:lvl3pPr>
            <a:lvl4pPr lvl="3" algn="ctr">
              <a:spcBef>
                <a:spcPts val="300"/>
              </a:spcBef>
              <a:spcAft>
                <a:spcPts val="0"/>
              </a:spcAft>
              <a:buSzPts val="1600"/>
              <a:buNone/>
              <a:defRPr>
                <a:solidFill>
                  <a:srgbClr val="888888"/>
                </a:solidFill>
              </a:defRPr>
            </a:lvl4pPr>
            <a:lvl5pPr lvl="4" algn="ctr">
              <a:spcBef>
                <a:spcPts val="300"/>
              </a:spcBef>
              <a:spcAft>
                <a:spcPts val="0"/>
              </a:spcAft>
              <a:buSzPts val="1600"/>
              <a:buNone/>
              <a:defRPr>
                <a:solidFill>
                  <a:srgbClr val="888888"/>
                </a:solidFill>
              </a:defRPr>
            </a:lvl5pPr>
            <a:lvl6pPr lvl="5" algn="ctr">
              <a:spcBef>
                <a:spcPts val="300"/>
              </a:spcBef>
              <a:spcAft>
                <a:spcPts val="0"/>
              </a:spcAft>
              <a:buSzPts val="1400"/>
              <a:buNone/>
              <a:defRPr>
                <a:solidFill>
                  <a:srgbClr val="888888"/>
                </a:solidFill>
              </a:defRPr>
            </a:lvl6pPr>
            <a:lvl7pPr lvl="6" algn="ctr">
              <a:spcBef>
                <a:spcPts val="300"/>
              </a:spcBef>
              <a:spcAft>
                <a:spcPts val="0"/>
              </a:spcAft>
              <a:buSzPts val="1400"/>
              <a:buNone/>
              <a:defRPr>
                <a:solidFill>
                  <a:srgbClr val="888888"/>
                </a:solidFill>
              </a:defRPr>
            </a:lvl7pPr>
            <a:lvl8pPr lvl="7" algn="ctr">
              <a:spcBef>
                <a:spcPts val="300"/>
              </a:spcBef>
              <a:spcAft>
                <a:spcPts val="0"/>
              </a:spcAft>
              <a:buSzPts val="1400"/>
              <a:buNone/>
              <a:defRPr>
                <a:solidFill>
                  <a:srgbClr val="888888"/>
                </a:solidFill>
              </a:defRPr>
            </a:lvl8pPr>
            <a:lvl9pPr lvl="8" algn="ctr">
              <a:spcBef>
                <a:spcPts val="300"/>
              </a:spcBef>
              <a:spcAft>
                <a:spcPts val="0"/>
              </a:spcAft>
              <a:buSzPts val="1400"/>
              <a:buNone/>
              <a:defRPr>
                <a:solidFill>
                  <a:srgbClr val="888888"/>
                </a:solidFill>
              </a:defRPr>
            </a:lvl9pPr>
          </a:lstStyle>
          <a:p>
            <a:endParaRPr/>
          </a:p>
        </p:txBody>
      </p:sp>
      <p:sp>
        <p:nvSpPr>
          <p:cNvPr id="22" name="Google Shape;22;p11"/>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0"/>
          <p:cNvSpPr txBox="1">
            <a:spLocks noGrp="1"/>
          </p:cNvSpPr>
          <p:nvPr>
            <p:ph type="body" idx="1"/>
          </p:nvPr>
        </p:nvSpPr>
        <p:spPr>
          <a:xfrm rot="5400000">
            <a:off x="2793506" y="-869917"/>
            <a:ext cx="3579849" cy="752094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85" name="Google Shape;85;p20"/>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0"/>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0"/>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rot="5400000">
            <a:off x="5318919" y="1585120"/>
            <a:ext cx="4678362"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1"/>
          <p:cNvSpPr txBox="1">
            <a:spLocks noGrp="1"/>
          </p:cNvSpPr>
          <p:nvPr>
            <p:ph type="body" idx="1"/>
          </p:nvPr>
        </p:nvSpPr>
        <p:spPr>
          <a:xfrm rot="5400000">
            <a:off x="1127919" y="-396080"/>
            <a:ext cx="4678362" cy="601980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91" name="Google Shape;91;p21"/>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1"/>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1"/>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822960" y="1100628"/>
            <a:ext cx="7520940" cy="3579849"/>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28" name="Google Shape;28;p12"/>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13"/>
          <p:cNvSpPr/>
          <p:nvPr/>
        </p:nvSpPr>
        <p:spPr>
          <a:xfrm>
            <a:off x="-2380" y="-925"/>
            <a:ext cx="9146380" cy="6858925"/>
          </a:xfrm>
          <a:custGeom>
            <a:avLst/>
            <a:gdLst/>
            <a:ahLst/>
            <a:cxnLst/>
            <a:rect l="l" t="t" r="r" b="b"/>
            <a:pathLst>
              <a:path w="3352800" h="2002901" extrusionOk="0">
                <a:moveTo>
                  <a:pt x="0" y="2002901"/>
                </a:moveTo>
                <a:lnTo>
                  <a:pt x="2836585" y="0"/>
                </a:lnTo>
                <a:lnTo>
                  <a:pt x="3352800" y="270"/>
                </a:lnTo>
                <a:lnTo>
                  <a:pt x="3352800" y="2002901"/>
                </a:lnTo>
                <a:lnTo>
                  <a:pt x="0" y="200290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33" name="Google Shape;33;p13"/>
          <p:cNvSpPr/>
          <p:nvPr/>
        </p:nvSpPr>
        <p:spPr>
          <a:xfrm>
            <a:off x="0" y="2647950"/>
            <a:ext cx="3571875" cy="4210050"/>
          </a:xfrm>
          <a:prstGeom prst="rtTriangl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34" name="Google Shape;34;p13"/>
          <p:cNvSpPr txBox="1">
            <a:spLocks noGrp="1"/>
          </p:cNvSpPr>
          <p:nvPr>
            <p:ph type="title"/>
          </p:nvPr>
        </p:nvSpPr>
        <p:spPr>
          <a:xfrm rot="-2460000">
            <a:off x="819399" y="1726737"/>
            <a:ext cx="5650992" cy="1207509"/>
          </a:xfrm>
          <a:prstGeom prst="rect">
            <a:avLst/>
          </a:prstGeom>
          <a:noFill/>
          <a:ln>
            <a:noFill/>
          </a:ln>
        </p:spPr>
        <p:txBody>
          <a:bodyPr spcFirstLastPara="1" wrap="square" lIns="91425" tIns="45700" rIns="91425" bIns="9125" anchor="b" anchorCtr="0">
            <a:noAutofit/>
          </a:bodyPr>
          <a:lstStyle>
            <a:lvl1pPr lvl="0" algn="l">
              <a:spcBef>
                <a:spcPts val="0"/>
              </a:spcBef>
              <a:spcAft>
                <a:spcPts val="0"/>
              </a:spcAft>
              <a:buClr>
                <a:schemeClr val="dk1"/>
              </a:buClr>
              <a:buSzPts val="3200"/>
              <a:buFont typeface="Libre Franklin Medium"/>
              <a:buNone/>
              <a:defRPr sz="32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rot="-2460000">
            <a:off x="1216152" y="2468304"/>
            <a:ext cx="6510528" cy="32918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400"/>
              <a:buNone/>
              <a:defRPr sz="1400" b="0" i="0" u="none" strike="noStrike" cap="none">
                <a:solidFill>
                  <a:schemeClr val="dk1"/>
                </a:solidFill>
                <a:latin typeface="Libre Franklin"/>
                <a:ea typeface="Libre Franklin"/>
                <a:cs typeface="Libre Franklin"/>
                <a:sym typeface="Libre Franklin"/>
              </a:defRPr>
            </a:lvl1pPr>
            <a:lvl2pPr marL="914400" lvl="1" indent="-228600" algn="l">
              <a:spcBef>
                <a:spcPts val="300"/>
              </a:spcBef>
              <a:spcAft>
                <a:spcPts val="0"/>
              </a:spcAft>
              <a:buSzPts val="1800"/>
              <a:buNone/>
              <a:defRPr sz="1800">
                <a:solidFill>
                  <a:srgbClr val="888888"/>
                </a:solidFill>
              </a:defRPr>
            </a:lvl2pPr>
            <a:lvl3pPr marL="1371600" lvl="2" indent="-228600" algn="l">
              <a:spcBef>
                <a:spcPts val="300"/>
              </a:spcBef>
              <a:spcAft>
                <a:spcPts val="0"/>
              </a:spcAft>
              <a:buSzPts val="1600"/>
              <a:buNone/>
              <a:defRPr sz="1600">
                <a:solidFill>
                  <a:srgbClr val="888888"/>
                </a:solidFill>
              </a:defRPr>
            </a:lvl3pPr>
            <a:lvl4pPr marL="1828800" lvl="3" indent="-228600" algn="l">
              <a:spcBef>
                <a:spcPts val="300"/>
              </a:spcBef>
              <a:spcAft>
                <a:spcPts val="0"/>
              </a:spcAft>
              <a:buSzPts val="1400"/>
              <a:buNone/>
              <a:defRPr sz="1400">
                <a:solidFill>
                  <a:srgbClr val="888888"/>
                </a:solidFill>
              </a:defRPr>
            </a:lvl4pPr>
            <a:lvl5pPr marL="2286000" lvl="4" indent="-228600" algn="l">
              <a:spcBef>
                <a:spcPts val="300"/>
              </a:spcBef>
              <a:spcAft>
                <a:spcPts val="0"/>
              </a:spcAft>
              <a:buSzPts val="1400"/>
              <a:buNone/>
              <a:defRPr sz="1400">
                <a:solidFill>
                  <a:srgbClr val="888888"/>
                </a:solidFill>
              </a:defRPr>
            </a:lvl5pPr>
            <a:lvl6pPr marL="2743200" lvl="5" indent="-228600" algn="l">
              <a:spcBef>
                <a:spcPts val="300"/>
              </a:spcBef>
              <a:spcAft>
                <a:spcPts val="0"/>
              </a:spcAft>
              <a:buSzPts val="1400"/>
              <a:buNone/>
              <a:defRPr sz="1400">
                <a:solidFill>
                  <a:srgbClr val="888888"/>
                </a:solidFill>
              </a:defRPr>
            </a:lvl6pPr>
            <a:lvl7pPr marL="3200400" lvl="6" indent="-228600" algn="l">
              <a:spcBef>
                <a:spcPts val="300"/>
              </a:spcBef>
              <a:spcAft>
                <a:spcPts val="0"/>
              </a:spcAft>
              <a:buSzPts val="1400"/>
              <a:buNone/>
              <a:defRPr sz="1400">
                <a:solidFill>
                  <a:srgbClr val="888888"/>
                </a:solidFill>
              </a:defRPr>
            </a:lvl7pPr>
            <a:lvl8pPr marL="3657600" lvl="7" indent="-228600" algn="l">
              <a:spcBef>
                <a:spcPts val="300"/>
              </a:spcBef>
              <a:spcAft>
                <a:spcPts val="0"/>
              </a:spcAft>
              <a:buSzPts val="1400"/>
              <a:buNone/>
              <a:defRPr sz="1400">
                <a:solidFill>
                  <a:srgbClr val="888888"/>
                </a:solidFill>
              </a:defRPr>
            </a:lvl8pPr>
            <a:lvl9pPr marL="4114800" lvl="8" indent="-228600" algn="l">
              <a:spcBef>
                <a:spcPts val="300"/>
              </a:spcBef>
              <a:spcAft>
                <a:spcPts val="0"/>
              </a:spcAft>
              <a:buSzPts val="1400"/>
              <a:buNone/>
              <a:defRPr sz="1400">
                <a:solidFill>
                  <a:srgbClr val="888888"/>
                </a:solidFill>
              </a:defRPr>
            </a:lvl9pPr>
          </a:lstStyle>
          <a:p>
            <a:endParaRPr/>
          </a:p>
        </p:txBody>
      </p:sp>
      <p:sp>
        <p:nvSpPr>
          <p:cNvPr id="36" name="Google Shape;36;p13"/>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4"/>
          <p:cNvSpPr txBox="1">
            <a:spLocks noGrp="1"/>
          </p:cNvSpPr>
          <p:nvPr>
            <p:ph type="body" idx="1"/>
          </p:nvPr>
        </p:nvSpPr>
        <p:spPr>
          <a:xfrm>
            <a:off x="822960" y="1097280"/>
            <a:ext cx="3200400" cy="371246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800"/>
              <a:buNone/>
              <a:defRPr sz="2800"/>
            </a:lvl1pPr>
            <a:lvl2pPr marL="914400" lvl="1" indent="-381000" algn="l">
              <a:spcBef>
                <a:spcPts val="300"/>
              </a:spcBef>
              <a:spcAft>
                <a:spcPts val="0"/>
              </a:spcAft>
              <a:buSzPts val="2400"/>
              <a:buChar char="▪"/>
              <a:defRPr sz="2400"/>
            </a:lvl2pPr>
            <a:lvl3pPr marL="1371600" lvl="2" indent="-355600" algn="l">
              <a:spcBef>
                <a:spcPts val="300"/>
              </a:spcBef>
              <a:spcAft>
                <a:spcPts val="0"/>
              </a:spcAft>
              <a:buSzPts val="2000"/>
              <a:buChar char="▪"/>
              <a:defRPr sz="20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sz="1800"/>
            </a:lvl6pPr>
            <a:lvl7pPr marL="3200400" lvl="6" indent="-342900" algn="l">
              <a:spcBef>
                <a:spcPts val="300"/>
              </a:spcBef>
              <a:spcAft>
                <a:spcPts val="0"/>
              </a:spcAft>
              <a:buSzPts val="1800"/>
              <a:buChar char="▪"/>
              <a:defRPr sz="1800"/>
            </a:lvl7pPr>
            <a:lvl8pPr marL="3657600" lvl="7" indent="-342900" algn="l">
              <a:spcBef>
                <a:spcPts val="300"/>
              </a:spcBef>
              <a:spcAft>
                <a:spcPts val="0"/>
              </a:spcAft>
              <a:buSzPts val="1800"/>
              <a:buChar char="▪"/>
              <a:defRPr sz="1800"/>
            </a:lvl8pPr>
            <a:lvl9pPr marL="4114800" lvl="8" indent="-342900" algn="l">
              <a:spcBef>
                <a:spcPts val="300"/>
              </a:spcBef>
              <a:spcAft>
                <a:spcPts val="0"/>
              </a:spcAft>
              <a:buSzPts val="1800"/>
              <a:buChar char="▪"/>
              <a:defRPr sz="1800"/>
            </a:lvl9pPr>
          </a:lstStyle>
          <a:p>
            <a:endParaRPr/>
          </a:p>
        </p:txBody>
      </p:sp>
      <p:sp>
        <p:nvSpPr>
          <p:cNvPr id="41" name="Google Shape;41;p14"/>
          <p:cNvSpPr txBox="1">
            <a:spLocks noGrp="1"/>
          </p:cNvSpPr>
          <p:nvPr>
            <p:ph type="body" idx="2"/>
          </p:nvPr>
        </p:nvSpPr>
        <p:spPr>
          <a:xfrm>
            <a:off x="4700016" y="1097280"/>
            <a:ext cx="3200400" cy="371246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800"/>
              <a:buNone/>
              <a:defRPr sz="2800"/>
            </a:lvl1pPr>
            <a:lvl2pPr marL="914400" lvl="1" indent="-381000" algn="l">
              <a:spcBef>
                <a:spcPts val="300"/>
              </a:spcBef>
              <a:spcAft>
                <a:spcPts val="0"/>
              </a:spcAft>
              <a:buSzPts val="2400"/>
              <a:buChar char="▪"/>
              <a:defRPr sz="2400"/>
            </a:lvl2pPr>
            <a:lvl3pPr marL="1371600" lvl="2" indent="-355600" algn="l">
              <a:spcBef>
                <a:spcPts val="300"/>
              </a:spcBef>
              <a:spcAft>
                <a:spcPts val="0"/>
              </a:spcAft>
              <a:buSzPts val="2000"/>
              <a:buChar char="▪"/>
              <a:defRPr sz="20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sz="1800"/>
            </a:lvl6pPr>
            <a:lvl7pPr marL="3200400" lvl="6" indent="-342900" algn="l">
              <a:spcBef>
                <a:spcPts val="300"/>
              </a:spcBef>
              <a:spcAft>
                <a:spcPts val="0"/>
              </a:spcAft>
              <a:buSzPts val="1800"/>
              <a:buChar char="▪"/>
              <a:defRPr sz="1800"/>
            </a:lvl7pPr>
            <a:lvl8pPr marL="3657600" lvl="7" indent="-342900" algn="l">
              <a:spcBef>
                <a:spcPts val="300"/>
              </a:spcBef>
              <a:spcAft>
                <a:spcPts val="0"/>
              </a:spcAft>
              <a:buSzPts val="1800"/>
              <a:buChar char="▪"/>
              <a:defRPr sz="1800"/>
            </a:lvl8pPr>
            <a:lvl9pPr marL="4114800" lvl="8" indent="-342900" algn="l">
              <a:spcBef>
                <a:spcPts val="300"/>
              </a:spcBef>
              <a:spcAft>
                <a:spcPts val="0"/>
              </a:spcAft>
              <a:buSzPts val="1800"/>
              <a:buChar char="▪"/>
              <a:defRPr sz="1800"/>
            </a:lvl9pPr>
          </a:lstStyle>
          <a:p>
            <a:endParaRPr/>
          </a:p>
        </p:txBody>
      </p:sp>
      <p:sp>
        <p:nvSpPr>
          <p:cNvPr id="42" name="Google Shape;42;p14"/>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5" name="Google Shape;45;p14"/>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5"/>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28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5"/>
          <p:cNvSpPr txBox="1">
            <a:spLocks noGrp="1"/>
          </p:cNvSpPr>
          <p:nvPr>
            <p:ph type="body" idx="1"/>
          </p:nvPr>
        </p:nvSpPr>
        <p:spPr>
          <a:xfrm>
            <a:off x="822960" y="1097280"/>
            <a:ext cx="3200400" cy="548640"/>
          </a:xfrm>
          <a:prstGeom prst="rect">
            <a:avLst/>
          </a:prstGeom>
          <a:noFill/>
          <a:ln>
            <a:noFill/>
          </a:ln>
        </p:spPr>
        <p:txBody>
          <a:bodyPr spcFirstLastPara="1" wrap="square" lIns="91425" tIns="45700" rIns="91425" bIns="45700" anchor="b" anchorCtr="0">
            <a:normAutofit/>
          </a:bodyPr>
          <a:lstStyle>
            <a:lvl1pPr marL="457200" lvl="0" indent="-228600" algn="l">
              <a:spcBef>
                <a:spcPts val="800"/>
              </a:spcBef>
              <a:spcAft>
                <a:spcPts val="0"/>
              </a:spcAft>
              <a:buClr>
                <a:schemeClr val="dk1"/>
              </a:buClr>
              <a:buSzPts val="1400"/>
              <a:buNone/>
              <a:defRPr sz="1400" b="0" cap="none">
                <a:solidFill>
                  <a:schemeClr val="dk1"/>
                </a:solidFill>
                <a:latin typeface="Libre Franklin"/>
                <a:ea typeface="Libre Franklin"/>
                <a:cs typeface="Libre Franklin"/>
                <a:sym typeface="Libre Franklin"/>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228600" algn="l">
              <a:spcBef>
                <a:spcPts val="300"/>
              </a:spcBef>
              <a:spcAft>
                <a:spcPts val="0"/>
              </a:spcAft>
              <a:buSzPts val="1600"/>
              <a:buNone/>
              <a:defRPr sz="1600" b="1"/>
            </a:lvl6pPr>
            <a:lvl7pPr marL="3200400" lvl="6" indent="-228600" algn="l">
              <a:spcBef>
                <a:spcPts val="300"/>
              </a:spcBef>
              <a:spcAft>
                <a:spcPts val="0"/>
              </a:spcAft>
              <a:buSzPts val="1600"/>
              <a:buNone/>
              <a:defRPr sz="1600" b="1"/>
            </a:lvl7pPr>
            <a:lvl8pPr marL="3657600" lvl="7" indent="-228600" algn="l">
              <a:spcBef>
                <a:spcPts val="300"/>
              </a:spcBef>
              <a:spcAft>
                <a:spcPts val="0"/>
              </a:spcAft>
              <a:buSzPts val="1600"/>
              <a:buNone/>
              <a:defRPr sz="1600" b="1"/>
            </a:lvl8pPr>
            <a:lvl9pPr marL="4114800" lvl="8" indent="-228600" algn="l">
              <a:spcBef>
                <a:spcPts val="300"/>
              </a:spcBef>
              <a:spcAft>
                <a:spcPts val="0"/>
              </a:spcAft>
              <a:buSzPts val="1600"/>
              <a:buNone/>
              <a:defRPr sz="1600" b="1"/>
            </a:lvl9pPr>
          </a:lstStyle>
          <a:p>
            <a:endParaRPr/>
          </a:p>
        </p:txBody>
      </p:sp>
      <p:sp>
        <p:nvSpPr>
          <p:cNvPr id="49" name="Google Shape;49;p15"/>
          <p:cNvSpPr txBox="1">
            <a:spLocks noGrp="1"/>
          </p:cNvSpPr>
          <p:nvPr>
            <p:ph type="body" idx="2"/>
          </p:nvPr>
        </p:nvSpPr>
        <p:spPr>
          <a:xfrm>
            <a:off x="819150" y="1701848"/>
            <a:ext cx="3200400" cy="310896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400"/>
              <a:buNone/>
              <a:defRPr sz="24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30200" algn="l">
              <a:spcBef>
                <a:spcPts val="300"/>
              </a:spcBef>
              <a:spcAft>
                <a:spcPts val="0"/>
              </a:spcAft>
              <a:buSzPts val="1600"/>
              <a:buChar char="▪"/>
              <a:defRPr sz="1600"/>
            </a:lvl6pPr>
            <a:lvl7pPr marL="3200400" lvl="6" indent="-330200" algn="l">
              <a:spcBef>
                <a:spcPts val="300"/>
              </a:spcBef>
              <a:spcAft>
                <a:spcPts val="0"/>
              </a:spcAft>
              <a:buSzPts val="1600"/>
              <a:buChar char="▪"/>
              <a:defRPr sz="1600"/>
            </a:lvl7pPr>
            <a:lvl8pPr marL="3657600" lvl="7" indent="-330200" algn="l">
              <a:spcBef>
                <a:spcPts val="300"/>
              </a:spcBef>
              <a:spcAft>
                <a:spcPts val="0"/>
              </a:spcAft>
              <a:buSzPts val="1600"/>
              <a:buChar char="▪"/>
              <a:defRPr sz="1600"/>
            </a:lvl8pPr>
            <a:lvl9pPr marL="4114800" lvl="8" indent="-330200" algn="l">
              <a:spcBef>
                <a:spcPts val="300"/>
              </a:spcBef>
              <a:spcAft>
                <a:spcPts val="0"/>
              </a:spcAft>
              <a:buSzPts val="1600"/>
              <a:buChar char="▪"/>
              <a:defRPr sz="1600"/>
            </a:lvl9pPr>
          </a:lstStyle>
          <a:p>
            <a:endParaRPr/>
          </a:p>
        </p:txBody>
      </p:sp>
      <p:sp>
        <p:nvSpPr>
          <p:cNvPr id="50" name="Google Shape;50;p15"/>
          <p:cNvSpPr txBox="1">
            <a:spLocks noGrp="1"/>
          </p:cNvSpPr>
          <p:nvPr>
            <p:ph type="body" idx="3"/>
          </p:nvPr>
        </p:nvSpPr>
        <p:spPr>
          <a:xfrm>
            <a:off x="4700016" y="1097280"/>
            <a:ext cx="3200400" cy="548640"/>
          </a:xfrm>
          <a:prstGeom prst="rect">
            <a:avLst/>
          </a:prstGeom>
          <a:noFill/>
          <a:ln>
            <a:noFill/>
          </a:ln>
        </p:spPr>
        <p:txBody>
          <a:bodyPr spcFirstLastPara="1" wrap="square" lIns="91425" tIns="45700" rIns="91425" bIns="45700" anchor="b" anchorCtr="0">
            <a:normAutofit/>
          </a:bodyPr>
          <a:lstStyle>
            <a:lvl1pPr marL="457200" lvl="0" indent="-228600" algn="l">
              <a:spcBef>
                <a:spcPts val="800"/>
              </a:spcBef>
              <a:spcAft>
                <a:spcPts val="0"/>
              </a:spcAft>
              <a:buClr>
                <a:schemeClr val="dk1"/>
              </a:buClr>
              <a:buSzPts val="1400"/>
              <a:buNone/>
              <a:defRPr sz="1400" b="0" cap="none">
                <a:solidFill>
                  <a:schemeClr val="dk1"/>
                </a:solidFill>
                <a:latin typeface="Libre Franklin"/>
                <a:ea typeface="Libre Franklin"/>
                <a:cs typeface="Libre Franklin"/>
                <a:sym typeface="Libre Franklin"/>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228600" algn="l">
              <a:spcBef>
                <a:spcPts val="300"/>
              </a:spcBef>
              <a:spcAft>
                <a:spcPts val="0"/>
              </a:spcAft>
              <a:buSzPts val="1600"/>
              <a:buNone/>
              <a:defRPr sz="1600" b="1"/>
            </a:lvl6pPr>
            <a:lvl7pPr marL="3200400" lvl="6" indent="-228600" algn="l">
              <a:spcBef>
                <a:spcPts val="300"/>
              </a:spcBef>
              <a:spcAft>
                <a:spcPts val="0"/>
              </a:spcAft>
              <a:buSzPts val="1600"/>
              <a:buNone/>
              <a:defRPr sz="1600" b="1"/>
            </a:lvl7pPr>
            <a:lvl8pPr marL="3657600" lvl="7" indent="-228600" algn="l">
              <a:spcBef>
                <a:spcPts val="300"/>
              </a:spcBef>
              <a:spcAft>
                <a:spcPts val="0"/>
              </a:spcAft>
              <a:buSzPts val="1600"/>
              <a:buNone/>
              <a:defRPr sz="1600" b="1"/>
            </a:lvl8pPr>
            <a:lvl9pPr marL="4114800" lvl="8" indent="-228600" algn="l">
              <a:spcBef>
                <a:spcPts val="300"/>
              </a:spcBef>
              <a:spcAft>
                <a:spcPts val="0"/>
              </a:spcAft>
              <a:buSzPts val="1600"/>
              <a:buNone/>
              <a:defRPr sz="1600" b="1"/>
            </a:lvl9pPr>
          </a:lstStyle>
          <a:p>
            <a:endParaRPr/>
          </a:p>
        </p:txBody>
      </p:sp>
      <p:sp>
        <p:nvSpPr>
          <p:cNvPr id="51" name="Google Shape;51;p15"/>
          <p:cNvSpPr txBox="1">
            <a:spLocks noGrp="1"/>
          </p:cNvSpPr>
          <p:nvPr>
            <p:ph type="body" idx="4"/>
          </p:nvPr>
        </p:nvSpPr>
        <p:spPr>
          <a:xfrm>
            <a:off x="4700016" y="1701848"/>
            <a:ext cx="3200400" cy="310896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400"/>
              <a:buNone/>
              <a:defRPr sz="24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30200" algn="l">
              <a:spcBef>
                <a:spcPts val="300"/>
              </a:spcBef>
              <a:spcAft>
                <a:spcPts val="0"/>
              </a:spcAft>
              <a:buSzPts val="1600"/>
              <a:buChar char="▪"/>
              <a:defRPr sz="1600"/>
            </a:lvl6pPr>
            <a:lvl7pPr marL="3200400" lvl="6" indent="-330200" algn="l">
              <a:spcBef>
                <a:spcPts val="300"/>
              </a:spcBef>
              <a:spcAft>
                <a:spcPts val="0"/>
              </a:spcAft>
              <a:buSzPts val="1600"/>
              <a:buChar char="▪"/>
              <a:defRPr sz="1600"/>
            </a:lvl7pPr>
            <a:lvl8pPr marL="3657600" lvl="7" indent="-330200" algn="l">
              <a:spcBef>
                <a:spcPts val="300"/>
              </a:spcBef>
              <a:spcAft>
                <a:spcPts val="0"/>
              </a:spcAft>
              <a:buSzPts val="1600"/>
              <a:buChar char="▪"/>
              <a:defRPr sz="1600"/>
            </a:lvl8pPr>
            <a:lvl9pPr marL="4114800" lvl="8" indent="-330200" algn="l">
              <a:spcBef>
                <a:spcPts val="300"/>
              </a:spcBef>
              <a:spcAft>
                <a:spcPts val="0"/>
              </a:spcAft>
              <a:buSzPts val="1600"/>
              <a:buChar char="▪"/>
              <a:defRPr sz="1600"/>
            </a:lvl9pPr>
          </a:lstStyle>
          <a:p>
            <a:endParaRPr/>
          </a:p>
        </p:txBody>
      </p:sp>
      <p:sp>
        <p:nvSpPr>
          <p:cNvPr id="52" name="Google Shape;52;p15"/>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6"/>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7"/>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7"/>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4"/>
        <p:cNvGrpSpPr/>
        <p:nvPr/>
      </p:nvGrpSpPr>
      <p:grpSpPr>
        <a:xfrm>
          <a:off x="0" y="0"/>
          <a:ext cx="0" cy="0"/>
          <a:chOff x="0" y="0"/>
          <a:chExt cx="0" cy="0"/>
        </a:xfrm>
      </p:grpSpPr>
      <p:sp>
        <p:nvSpPr>
          <p:cNvPr id="65" name="Google Shape;65;p18"/>
          <p:cNvSpPr/>
          <p:nvPr/>
        </p:nvSpPr>
        <p:spPr>
          <a:xfrm>
            <a:off x="0" y="2647950"/>
            <a:ext cx="3571875"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66" name="Google Shape;66;p18"/>
          <p:cNvSpPr/>
          <p:nvPr/>
        </p:nvSpPr>
        <p:spPr>
          <a:xfrm rot="5400000">
            <a:off x="433389" y="-433387"/>
            <a:ext cx="6858000" cy="7724778"/>
          </a:xfrm>
          <a:prstGeom prst="rtTriangl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67" name="Google Shape;67;p18"/>
          <p:cNvSpPr txBox="1">
            <a:spLocks noGrp="1"/>
          </p:cNvSpPr>
          <p:nvPr>
            <p:ph type="title"/>
          </p:nvPr>
        </p:nvSpPr>
        <p:spPr>
          <a:xfrm rot="-2460000">
            <a:off x="784930" y="1576103"/>
            <a:ext cx="5212080" cy="1089427"/>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Clr>
                <a:srgbClr val="FFFFFF"/>
              </a:buClr>
              <a:buSzPts val="2800"/>
              <a:buFont typeface="Libre Franklin Medium"/>
              <a:buNone/>
              <a:defRPr sz="2800" b="0" i="0" u="none" strike="noStrike" cap="none">
                <a:solidFill>
                  <a:srgbClr val="FFFFFF"/>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8"/>
          <p:cNvSpPr txBox="1">
            <a:spLocks noGrp="1"/>
          </p:cNvSpPr>
          <p:nvPr>
            <p:ph type="body" idx="1"/>
          </p:nvPr>
        </p:nvSpPr>
        <p:spPr>
          <a:xfrm>
            <a:off x="4749552" y="2618912"/>
            <a:ext cx="3807779" cy="3324687"/>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3200"/>
              <a:buNone/>
              <a:defRPr sz="3200"/>
            </a:lvl1pPr>
            <a:lvl2pPr marL="914400" lvl="1" indent="-406400" algn="l">
              <a:spcBef>
                <a:spcPts val="300"/>
              </a:spcBef>
              <a:spcAft>
                <a:spcPts val="0"/>
              </a:spcAft>
              <a:buSzPts val="2800"/>
              <a:buChar char="▪"/>
              <a:defRPr sz="2800"/>
            </a:lvl2pPr>
            <a:lvl3pPr marL="1371600" lvl="2" indent="-381000" algn="l">
              <a:spcBef>
                <a:spcPts val="300"/>
              </a:spcBef>
              <a:spcAft>
                <a:spcPts val="0"/>
              </a:spcAft>
              <a:buSzPts val="2400"/>
              <a:buChar char="▪"/>
              <a:defRPr sz="2400"/>
            </a:lvl3pPr>
            <a:lvl4pPr marL="1828800" lvl="3" indent="-355600" algn="l">
              <a:spcBef>
                <a:spcPts val="300"/>
              </a:spcBef>
              <a:spcAft>
                <a:spcPts val="0"/>
              </a:spcAft>
              <a:buSzPts val="2000"/>
              <a:buChar char="▪"/>
              <a:defRPr sz="2000"/>
            </a:lvl4pPr>
            <a:lvl5pPr marL="2286000" lvl="4" indent="-355600" algn="l">
              <a:spcBef>
                <a:spcPts val="300"/>
              </a:spcBef>
              <a:spcAft>
                <a:spcPts val="0"/>
              </a:spcAft>
              <a:buSzPts val="2000"/>
              <a:buChar char="▪"/>
              <a:defRPr sz="2000"/>
            </a:lvl5pPr>
            <a:lvl6pPr marL="2743200" lvl="5" indent="-355600" algn="l">
              <a:spcBef>
                <a:spcPts val="300"/>
              </a:spcBef>
              <a:spcAft>
                <a:spcPts val="0"/>
              </a:spcAft>
              <a:buSzPts val="2000"/>
              <a:buChar char="▪"/>
              <a:defRPr sz="2000"/>
            </a:lvl6pPr>
            <a:lvl7pPr marL="3200400" lvl="6" indent="-355600" algn="l">
              <a:spcBef>
                <a:spcPts val="300"/>
              </a:spcBef>
              <a:spcAft>
                <a:spcPts val="0"/>
              </a:spcAft>
              <a:buSzPts val="2000"/>
              <a:buChar char="▪"/>
              <a:defRPr sz="2000"/>
            </a:lvl7pPr>
            <a:lvl8pPr marL="3657600" lvl="7" indent="-355600" algn="l">
              <a:spcBef>
                <a:spcPts val="300"/>
              </a:spcBef>
              <a:spcAft>
                <a:spcPts val="0"/>
              </a:spcAft>
              <a:buSzPts val="2000"/>
              <a:buChar char="▪"/>
              <a:defRPr sz="2000"/>
            </a:lvl8pPr>
            <a:lvl9pPr marL="4114800" lvl="8" indent="-355600" algn="l">
              <a:spcBef>
                <a:spcPts val="300"/>
              </a:spcBef>
              <a:spcAft>
                <a:spcPts val="0"/>
              </a:spcAft>
              <a:buSzPts val="2000"/>
              <a:buChar char="▪"/>
              <a:defRPr sz="2000"/>
            </a:lvl9pPr>
          </a:lstStyle>
          <a:p>
            <a:endParaRPr/>
          </a:p>
        </p:txBody>
      </p:sp>
      <p:sp>
        <p:nvSpPr>
          <p:cNvPr id="69" name="Google Shape;69;p18"/>
          <p:cNvSpPr txBox="1">
            <a:spLocks noGrp="1"/>
          </p:cNvSpPr>
          <p:nvPr>
            <p:ph type="body" idx="2"/>
          </p:nvPr>
        </p:nvSpPr>
        <p:spPr>
          <a:xfrm rot="-2460000">
            <a:off x="1297954" y="2253385"/>
            <a:ext cx="5794760" cy="62331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rgbClr val="FFFFFF"/>
              </a:buClr>
              <a:buSzPts val="1400"/>
              <a:buNone/>
              <a:defRPr sz="1400" b="1">
                <a:solidFill>
                  <a:srgbClr val="FFFFFF"/>
                </a:solidFill>
                <a:latin typeface="Libre Franklin"/>
                <a:ea typeface="Libre Franklin"/>
                <a:cs typeface="Libre Franklin"/>
                <a:sym typeface="Libre Franklin"/>
              </a:defRPr>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228600" algn="l">
              <a:spcBef>
                <a:spcPts val="300"/>
              </a:spcBef>
              <a:spcAft>
                <a:spcPts val="0"/>
              </a:spcAft>
              <a:buSzPts val="900"/>
              <a:buNone/>
              <a:defRPr sz="900"/>
            </a:lvl6pPr>
            <a:lvl7pPr marL="3200400" lvl="6" indent="-228600" algn="l">
              <a:spcBef>
                <a:spcPts val="300"/>
              </a:spcBef>
              <a:spcAft>
                <a:spcPts val="0"/>
              </a:spcAft>
              <a:buSzPts val="900"/>
              <a:buNone/>
              <a:defRPr sz="900"/>
            </a:lvl7pPr>
            <a:lvl8pPr marL="3657600" lvl="7" indent="-228600" algn="l">
              <a:spcBef>
                <a:spcPts val="300"/>
              </a:spcBef>
              <a:spcAft>
                <a:spcPts val="0"/>
              </a:spcAft>
              <a:buSzPts val="900"/>
              <a:buNone/>
              <a:defRPr sz="900"/>
            </a:lvl8pPr>
            <a:lvl9pPr marL="4114800" lvl="8" indent="-228600" algn="l">
              <a:spcBef>
                <a:spcPts val="300"/>
              </a:spcBef>
              <a:spcAft>
                <a:spcPts val="0"/>
              </a:spcAft>
              <a:buSzPts val="900"/>
              <a:buNone/>
              <a:defRPr sz="900"/>
            </a:lvl9pPr>
          </a:lstStyle>
          <a:p>
            <a:endParaRPr/>
          </a:p>
        </p:txBody>
      </p:sp>
      <p:sp>
        <p:nvSpPr>
          <p:cNvPr id="70" name="Google Shape;70;p18"/>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a:spLocks noGrp="1"/>
          </p:cNvSpPr>
          <p:nvPr>
            <p:ph type="sldNum" idx="12"/>
          </p:nvPr>
        </p:nvSpPr>
        <p:spPr>
          <a:xfrm>
            <a:off x="8401038" y="6170822"/>
            <a:ext cx="502920" cy="502920"/>
          </a:xfrm>
          <a:prstGeom prst="ellipse">
            <a:avLst/>
          </a:prstGeom>
          <a:noFill/>
          <a:ln w="9525" cap="flat" cmpd="sng">
            <a:solidFill>
              <a:schemeClr val="dk2"/>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sz="1650" b="0" i="0" u="none" strike="noStrike" cap="none">
                <a:solidFill>
                  <a:schemeClr val="dk2"/>
                </a:solidFill>
                <a:latin typeface="Libre Franklin"/>
                <a:ea typeface="Libre Franklin"/>
                <a:cs typeface="Libre Franklin"/>
                <a:sym typeface="Libre Franklin"/>
              </a:defRPr>
            </a:lvl1pPr>
            <a:lvl2pPr marL="0" lvl="1" indent="0" algn="ctr">
              <a:spcBef>
                <a:spcPts val="0"/>
              </a:spcBef>
              <a:buNone/>
              <a:defRPr sz="1650" b="0" i="0" u="none" strike="noStrike" cap="none">
                <a:solidFill>
                  <a:schemeClr val="dk2"/>
                </a:solidFill>
                <a:latin typeface="Libre Franklin"/>
                <a:ea typeface="Libre Franklin"/>
                <a:cs typeface="Libre Franklin"/>
                <a:sym typeface="Libre Franklin"/>
              </a:defRPr>
            </a:lvl2pPr>
            <a:lvl3pPr marL="0" lvl="2" indent="0" algn="ctr">
              <a:spcBef>
                <a:spcPts val="0"/>
              </a:spcBef>
              <a:buNone/>
              <a:defRPr sz="1650" b="0" i="0" u="none" strike="noStrike" cap="none">
                <a:solidFill>
                  <a:schemeClr val="dk2"/>
                </a:solidFill>
                <a:latin typeface="Libre Franklin"/>
                <a:ea typeface="Libre Franklin"/>
                <a:cs typeface="Libre Franklin"/>
                <a:sym typeface="Libre Franklin"/>
              </a:defRPr>
            </a:lvl3pPr>
            <a:lvl4pPr marL="0" lvl="3" indent="0" algn="ctr">
              <a:spcBef>
                <a:spcPts val="0"/>
              </a:spcBef>
              <a:buNone/>
              <a:defRPr sz="1650" b="0" i="0" u="none" strike="noStrike" cap="none">
                <a:solidFill>
                  <a:schemeClr val="dk2"/>
                </a:solidFill>
                <a:latin typeface="Libre Franklin"/>
                <a:ea typeface="Libre Franklin"/>
                <a:cs typeface="Libre Franklin"/>
                <a:sym typeface="Libre Franklin"/>
              </a:defRPr>
            </a:lvl4pPr>
            <a:lvl5pPr marL="0" lvl="4" indent="0" algn="ctr">
              <a:spcBef>
                <a:spcPts val="0"/>
              </a:spcBef>
              <a:buNone/>
              <a:defRPr sz="1650" b="0" i="0" u="none" strike="noStrike" cap="none">
                <a:solidFill>
                  <a:schemeClr val="dk2"/>
                </a:solidFill>
                <a:latin typeface="Libre Franklin"/>
                <a:ea typeface="Libre Franklin"/>
                <a:cs typeface="Libre Franklin"/>
                <a:sym typeface="Libre Franklin"/>
              </a:defRPr>
            </a:lvl5pPr>
            <a:lvl6pPr marL="0" lvl="5" indent="0" algn="ctr">
              <a:spcBef>
                <a:spcPts val="0"/>
              </a:spcBef>
              <a:buNone/>
              <a:defRPr sz="1650" b="0" i="0" u="none" strike="noStrike" cap="none">
                <a:solidFill>
                  <a:schemeClr val="dk2"/>
                </a:solidFill>
                <a:latin typeface="Libre Franklin"/>
                <a:ea typeface="Libre Franklin"/>
                <a:cs typeface="Libre Franklin"/>
                <a:sym typeface="Libre Franklin"/>
              </a:defRPr>
            </a:lvl6pPr>
            <a:lvl7pPr marL="0" lvl="6" indent="0" algn="ctr">
              <a:spcBef>
                <a:spcPts val="0"/>
              </a:spcBef>
              <a:buNone/>
              <a:defRPr sz="1650" b="0" i="0" u="none" strike="noStrike" cap="none">
                <a:solidFill>
                  <a:schemeClr val="dk2"/>
                </a:solidFill>
                <a:latin typeface="Libre Franklin"/>
                <a:ea typeface="Libre Franklin"/>
                <a:cs typeface="Libre Franklin"/>
                <a:sym typeface="Libre Franklin"/>
              </a:defRPr>
            </a:lvl7pPr>
            <a:lvl8pPr marL="0" lvl="7" indent="0" algn="ctr">
              <a:spcBef>
                <a:spcPts val="0"/>
              </a:spcBef>
              <a:buNone/>
              <a:defRPr sz="1650" b="0" i="0" u="none" strike="noStrike" cap="none">
                <a:solidFill>
                  <a:schemeClr val="dk2"/>
                </a:solidFill>
                <a:latin typeface="Libre Franklin"/>
                <a:ea typeface="Libre Franklin"/>
                <a:cs typeface="Libre Franklin"/>
                <a:sym typeface="Libre Franklin"/>
              </a:defRPr>
            </a:lvl8pPr>
            <a:lvl9pPr marL="0" lvl="8" indent="0" algn="ctr">
              <a:spcBef>
                <a:spcPts val="0"/>
              </a:spcBef>
              <a:buNone/>
              <a:defRPr sz="1650" b="0" i="0" u="none" strike="noStrike" cap="none">
                <a:solidFill>
                  <a:schemeClr val="dk2"/>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3"/>
        <p:cNvGrpSpPr/>
        <p:nvPr/>
      </p:nvGrpSpPr>
      <p:grpSpPr>
        <a:xfrm>
          <a:off x="0" y="0"/>
          <a:ext cx="0" cy="0"/>
          <a:chOff x="0" y="0"/>
          <a:chExt cx="0" cy="0"/>
        </a:xfrm>
      </p:grpSpPr>
      <p:sp>
        <p:nvSpPr>
          <p:cNvPr id="74" name="Google Shape;74;p19"/>
          <p:cNvSpPr>
            <a:spLocks noGrp="1"/>
          </p:cNvSpPr>
          <p:nvPr>
            <p:ph type="pic" idx="2"/>
          </p:nvPr>
        </p:nvSpPr>
        <p:spPr>
          <a:xfrm>
            <a:off x="2028825" y="0"/>
            <a:ext cx="7115175" cy="6858000"/>
          </a:xfrm>
          <a:prstGeom prst="rect">
            <a:avLst/>
          </a:prstGeom>
          <a:solidFill>
            <a:schemeClr val="accent3">
              <a:alpha val="80000"/>
            </a:schemeClr>
          </a:solidFill>
          <a:ln>
            <a:noFill/>
          </a:ln>
        </p:spPr>
        <p:txBody>
          <a:bodyPr spcFirstLastPara="1" wrap="square" lIns="91425" tIns="45700" rIns="182875" bIns="45700" anchor="ctr" anchorCtr="0">
            <a:normAutofit/>
          </a:bodyPr>
          <a:lstStyle>
            <a:lvl1pPr marR="0" lvl="0" algn="r" rtl="0">
              <a:spcBef>
                <a:spcPts val="8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1pPr>
            <a:lvl2pPr marR="0" lvl="1"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2pPr>
            <a:lvl3pPr marR="0" lvl="2"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3pPr>
            <a:lvl4pPr marR="0" lvl="3"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4pPr>
            <a:lvl5pPr marR="0" lvl="4"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5pPr>
            <a:lvl6pPr marR="0" lvl="5"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6pPr>
            <a:lvl7pPr marR="0" lvl="6"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7pPr>
            <a:lvl8pPr marR="0" lvl="7"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8pPr>
            <a:lvl9pPr marR="0" lvl="8"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75" name="Google Shape;75;p19"/>
          <p:cNvSpPr/>
          <p:nvPr/>
        </p:nvSpPr>
        <p:spPr>
          <a:xfrm>
            <a:off x="0" y="2647950"/>
            <a:ext cx="3571875"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76" name="Google Shape;76;p19"/>
          <p:cNvSpPr/>
          <p:nvPr/>
        </p:nvSpPr>
        <p:spPr>
          <a:xfrm>
            <a:off x="0" y="5048250"/>
            <a:ext cx="3571875" cy="1809750"/>
          </a:xfrm>
          <a:custGeom>
            <a:avLst/>
            <a:gdLst/>
            <a:ahLst/>
            <a:cxnLst/>
            <a:rect l="l" t="t" r="r" b="b"/>
            <a:pathLst>
              <a:path w="3571875" h="1809750" extrusionOk="0">
                <a:moveTo>
                  <a:pt x="0" y="1809750"/>
                </a:moveTo>
                <a:lnTo>
                  <a:pt x="2038350" y="0"/>
                </a:lnTo>
                <a:lnTo>
                  <a:pt x="3571875" y="1809750"/>
                </a:lnTo>
                <a:lnTo>
                  <a:pt x="0" y="1809750"/>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77" name="Google Shape;77;p19"/>
          <p:cNvSpPr txBox="1">
            <a:spLocks noGrp="1"/>
          </p:cNvSpPr>
          <p:nvPr>
            <p:ph type="title"/>
          </p:nvPr>
        </p:nvSpPr>
        <p:spPr>
          <a:xfrm rot="-2460000">
            <a:off x="671197" y="1717501"/>
            <a:ext cx="5486400" cy="86744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800"/>
              <a:buFont typeface="Libre Franklin Medium"/>
              <a:buNone/>
              <a:defRPr sz="2800" b="0">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9"/>
          <p:cNvSpPr txBox="1">
            <a:spLocks noGrp="1"/>
          </p:cNvSpPr>
          <p:nvPr>
            <p:ph type="body" idx="1"/>
          </p:nvPr>
        </p:nvSpPr>
        <p:spPr>
          <a:xfrm rot="-2460000">
            <a:off x="1143479" y="2180529"/>
            <a:ext cx="6096545" cy="74066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2"/>
              </a:buClr>
              <a:buSzPts val="1400"/>
              <a:buNone/>
              <a:defRPr sz="1400">
                <a:solidFill>
                  <a:schemeClr val="dk2"/>
                </a:solidFill>
              </a:defRPr>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228600" algn="l">
              <a:spcBef>
                <a:spcPts val="300"/>
              </a:spcBef>
              <a:spcAft>
                <a:spcPts val="0"/>
              </a:spcAft>
              <a:buSzPts val="900"/>
              <a:buNone/>
              <a:defRPr sz="900"/>
            </a:lvl6pPr>
            <a:lvl7pPr marL="3200400" lvl="6" indent="-228600" algn="l">
              <a:spcBef>
                <a:spcPts val="300"/>
              </a:spcBef>
              <a:spcAft>
                <a:spcPts val="0"/>
              </a:spcAft>
              <a:buSzPts val="900"/>
              <a:buNone/>
              <a:defRPr sz="900"/>
            </a:lvl7pPr>
            <a:lvl8pPr marL="3657600" lvl="7" indent="-228600" algn="l">
              <a:spcBef>
                <a:spcPts val="300"/>
              </a:spcBef>
              <a:spcAft>
                <a:spcPts val="0"/>
              </a:spcAft>
              <a:buSzPts val="900"/>
              <a:buNone/>
              <a:defRPr sz="900"/>
            </a:lvl8pPr>
            <a:lvl9pPr marL="4114800" lvl="8" indent="-228600" algn="l">
              <a:spcBef>
                <a:spcPts val="300"/>
              </a:spcBef>
              <a:spcAft>
                <a:spcPts val="0"/>
              </a:spcAft>
              <a:buSzPts val="900"/>
              <a:buNone/>
              <a:defRPr sz="900"/>
            </a:lvl9pPr>
          </a:lstStyle>
          <a:p>
            <a:endParaRPr/>
          </a:p>
        </p:txBody>
      </p:sp>
      <p:sp>
        <p:nvSpPr>
          <p:cNvPr id="79" name="Google Shape;79;p19"/>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9"/>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9"/>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p:nvPr/>
        </p:nvSpPr>
        <p:spPr>
          <a:xfrm>
            <a:off x="-2382" y="5050633"/>
            <a:ext cx="3574257" cy="1807368"/>
          </a:xfrm>
          <a:custGeom>
            <a:avLst/>
            <a:gdLst/>
            <a:ahLst/>
            <a:cxnLst/>
            <a:rect l="l" t="t" r="r" b="b"/>
            <a:pathLst>
              <a:path w="3574257" h="1807368" extrusionOk="0">
                <a:moveTo>
                  <a:pt x="2382" y="1807368"/>
                </a:moveTo>
                <a:lnTo>
                  <a:pt x="0" y="0"/>
                </a:lnTo>
                <a:lnTo>
                  <a:pt x="2045494" y="1"/>
                </a:lnTo>
                <a:lnTo>
                  <a:pt x="3574257" y="1807368"/>
                </a:lnTo>
                <a:lnTo>
                  <a:pt x="2382" y="1807368"/>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1" name="Google Shape;11;p10"/>
          <p:cNvSpPr/>
          <p:nvPr/>
        </p:nvSpPr>
        <p:spPr>
          <a:xfrm>
            <a:off x="-2380" y="5051292"/>
            <a:ext cx="9146380" cy="1806709"/>
          </a:xfrm>
          <a:custGeom>
            <a:avLst/>
            <a:gdLst/>
            <a:ahLst/>
            <a:cxnLst/>
            <a:rect l="l" t="t" r="r" b="b"/>
            <a:pathLst>
              <a:path w="3352800" h="527584" extrusionOk="0">
                <a:moveTo>
                  <a:pt x="0" y="527584"/>
                </a:moveTo>
                <a:lnTo>
                  <a:pt x="748227" y="0"/>
                </a:lnTo>
                <a:lnTo>
                  <a:pt x="3352800" y="271"/>
                </a:lnTo>
                <a:lnTo>
                  <a:pt x="3352800" y="527584"/>
                </a:lnTo>
                <a:lnTo>
                  <a:pt x="0" y="527584"/>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2" name="Google Shape;12;p10"/>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Libre Franklin Medium"/>
              <a:buNone/>
              <a:defRPr sz="28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0"/>
          <p:cNvSpPr txBox="1">
            <a:spLocks noGrp="1"/>
          </p:cNvSpPr>
          <p:nvPr>
            <p:ph type="body" idx="1"/>
          </p:nvPr>
        </p:nvSpPr>
        <p:spPr>
          <a:xfrm>
            <a:off x="822960" y="1100628"/>
            <a:ext cx="7520940" cy="35798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8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1pPr>
            <a:lvl2pPr marL="914400" marR="0" lvl="1"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2pPr>
            <a:lvl3pPr marL="1371600" marR="0" lvl="2"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3pPr>
            <a:lvl4pPr marL="1828800" marR="0" lvl="3"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4pPr>
            <a:lvl5pPr marL="2286000" marR="0" lvl="4"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5pPr>
            <a:lvl6pPr marL="2743200" marR="0" lvl="5"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10"/>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5" name="Google Shape;15;p10"/>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6" name="Google Shape;16;p10"/>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marR="0" lvl="0" indent="0" algn="ctr" rtl="0">
              <a:spcBef>
                <a:spcPts val="0"/>
              </a:spcBef>
              <a:buNone/>
              <a:defRPr sz="1650" b="0" i="0" u="none" strike="noStrike" cap="none">
                <a:solidFill>
                  <a:srgbClr val="FFFFFF"/>
                </a:solidFill>
                <a:latin typeface="Libre Franklin"/>
                <a:ea typeface="Libre Franklin"/>
                <a:cs typeface="Libre Franklin"/>
                <a:sym typeface="Libre Franklin"/>
              </a:defRPr>
            </a:lvl1pPr>
            <a:lvl2pPr marL="0" marR="0" lvl="1" indent="0" algn="ctr" rtl="0">
              <a:spcBef>
                <a:spcPts val="0"/>
              </a:spcBef>
              <a:buNone/>
              <a:defRPr sz="1650" b="0" i="0" u="none" strike="noStrike" cap="none">
                <a:solidFill>
                  <a:srgbClr val="FFFFFF"/>
                </a:solidFill>
                <a:latin typeface="Libre Franklin"/>
                <a:ea typeface="Libre Franklin"/>
                <a:cs typeface="Libre Franklin"/>
                <a:sym typeface="Libre Franklin"/>
              </a:defRPr>
            </a:lvl2pPr>
            <a:lvl3pPr marL="0" marR="0" lvl="2" indent="0" algn="ctr" rtl="0">
              <a:spcBef>
                <a:spcPts val="0"/>
              </a:spcBef>
              <a:buNone/>
              <a:defRPr sz="1650" b="0" i="0" u="none" strike="noStrike" cap="none">
                <a:solidFill>
                  <a:srgbClr val="FFFFFF"/>
                </a:solidFill>
                <a:latin typeface="Libre Franklin"/>
                <a:ea typeface="Libre Franklin"/>
                <a:cs typeface="Libre Franklin"/>
                <a:sym typeface="Libre Franklin"/>
              </a:defRPr>
            </a:lvl3pPr>
            <a:lvl4pPr marL="0" marR="0" lvl="3" indent="0" algn="ctr" rtl="0">
              <a:spcBef>
                <a:spcPts val="0"/>
              </a:spcBef>
              <a:buNone/>
              <a:defRPr sz="1650" b="0" i="0" u="none" strike="noStrike" cap="none">
                <a:solidFill>
                  <a:srgbClr val="FFFFFF"/>
                </a:solidFill>
                <a:latin typeface="Libre Franklin"/>
                <a:ea typeface="Libre Franklin"/>
                <a:cs typeface="Libre Franklin"/>
                <a:sym typeface="Libre Franklin"/>
              </a:defRPr>
            </a:lvl4pPr>
            <a:lvl5pPr marL="0" marR="0" lvl="4" indent="0" algn="ctr" rtl="0">
              <a:spcBef>
                <a:spcPts val="0"/>
              </a:spcBef>
              <a:buNone/>
              <a:defRPr sz="1650" b="0" i="0" u="none" strike="noStrike" cap="none">
                <a:solidFill>
                  <a:srgbClr val="FFFFFF"/>
                </a:solidFill>
                <a:latin typeface="Libre Franklin"/>
                <a:ea typeface="Libre Franklin"/>
                <a:cs typeface="Libre Franklin"/>
                <a:sym typeface="Libre Franklin"/>
              </a:defRPr>
            </a:lvl5pPr>
            <a:lvl6pPr marL="0" marR="0" lvl="5" indent="0" algn="ctr" rtl="0">
              <a:spcBef>
                <a:spcPts val="0"/>
              </a:spcBef>
              <a:buNone/>
              <a:defRPr sz="1650" b="0" i="0" u="none" strike="noStrike" cap="none">
                <a:solidFill>
                  <a:srgbClr val="FFFFFF"/>
                </a:solidFill>
                <a:latin typeface="Libre Franklin"/>
                <a:ea typeface="Libre Franklin"/>
                <a:cs typeface="Libre Franklin"/>
                <a:sym typeface="Libre Franklin"/>
              </a:defRPr>
            </a:lvl6pPr>
            <a:lvl7pPr marL="0" marR="0" lvl="6" indent="0" algn="ctr" rtl="0">
              <a:spcBef>
                <a:spcPts val="0"/>
              </a:spcBef>
              <a:buNone/>
              <a:defRPr sz="1650" b="0" i="0" u="none" strike="noStrike" cap="none">
                <a:solidFill>
                  <a:srgbClr val="FFFFFF"/>
                </a:solidFill>
                <a:latin typeface="Libre Franklin"/>
                <a:ea typeface="Libre Franklin"/>
                <a:cs typeface="Libre Franklin"/>
                <a:sym typeface="Libre Franklin"/>
              </a:defRPr>
            </a:lvl7pPr>
            <a:lvl8pPr marL="0" marR="0" lvl="7" indent="0" algn="ctr" rtl="0">
              <a:spcBef>
                <a:spcPts val="0"/>
              </a:spcBef>
              <a:buNone/>
              <a:defRPr sz="1650" b="0" i="0" u="none" strike="noStrike" cap="none">
                <a:solidFill>
                  <a:srgbClr val="FFFFFF"/>
                </a:solidFill>
                <a:latin typeface="Libre Franklin"/>
                <a:ea typeface="Libre Franklin"/>
                <a:cs typeface="Libre Franklin"/>
                <a:sym typeface="Libre Franklin"/>
              </a:defRPr>
            </a:lvl8pPr>
            <a:lvl9pPr marL="0" marR="0" lvl="8" indent="0" algn="ctr" rtl="0">
              <a:spcBef>
                <a:spcPts val="0"/>
              </a:spcBef>
              <a:buNone/>
              <a:defRPr sz="165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e1u7Fgooc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RpNQJV8Kbl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p:nvPr>
        </p:nvSpPr>
        <p:spPr>
          <a:xfrm rot="-2460000">
            <a:off x="817112" y="1730403"/>
            <a:ext cx="5648623" cy="1204306"/>
          </a:xfrm>
          <a:prstGeom prst="rect">
            <a:avLst/>
          </a:prstGeom>
          <a:noFill/>
          <a:ln>
            <a:noFill/>
          </a:ln>
        </p:spPr>
        <p:txBody>
          <a:bodyPr spcFirstLastPara="1" wrap="square" lIns="91425" tIns="45700" rIns="91425" bIns="9125" anchor="b" anchorCtr="0">
            <a:noAutofit/>
          </a:bodyPr>
          <a:lstStyle/>
          <a:p>
            <a:pPr marL="0" lvl="0" indent="0" algn="l" rtl="0">
              <a:spcBef>
                <a:spcPts val="0"/>
              </a:spcBef>
              <a:spcAft>
                <a:spcPts val="0"/>
              </a:spcAft>
              <a:buClr>
                <a:schemeClr val="dk1"/>
              </a:buClr>
              <a:buSzPts val="3200"/>
              <a:buFont typeface="Libre Franklin Medium"/>
              <a:buNone/>
            </a:pPr>
            <a:r>
              <a:rPr lang="en-US"/>
              <a:t>FILM HISTORY</a:t>
            </a:r>
            <a:endParaRPr/>
          </a:p>
        </p:txBody>
      </p:sp>
      <p:sp>
        <p:nvSpPr>
          <p:cNvPr id="99" name="Google Shape;99;p1"/>
          <p:cNvSpPr txBox="1">
            <a:spLocks noGrp="1"/>
          </p:cNvSpPr>
          <p:nvPr>
            <p:ph type="subTitle" idx="1"/>
          </p:nvPr>
        </p:nvSpPr>
        <p:spPr>
          <a:xfrm rot="-2460000">
            <a:off x="1212277" y="2470925"/>
            <a:ext cx="6511131" cy="329259"/>
          </a:xfrm>
          <a:prstGeom prst="rect">
            <a:avLst/>
          </a:prstGeom>
          <a:noFill/>
          <a:ln>
            <a:noFill/>
          </a:ln>
        </p:spPr>
        <p:txBody>
          <a:bodyPr spcFirstLastPara="1" wrap="square" lIns="91425" tIns="9125" rIns="91425" bIns="45700" anchor="t" anchorCtr="0">
            <a:normAutofit/>
          </a:bodyPr>
          <a:lstStyle/>
          <a:p>
            <a:pPr marL="0" lvl="0" indent="0" algn="l" rtl="0">
              <a:spcBef>
                <a:spcPts val="0"/>
              </a:spcBef>
              <a:spcAft>
                <a:spcPts val="0"/>
              </a:spcAft>
              <a:buClr>
                <a:schemeClr val="dk1"/>
              </a:buClr>
              <a:buSzPts val="1400"/>
              <a:buNone/>
            </a:pPr>
            <a:r>
              <a:rPr lang="en-US"/>
              <a:t>THE EARLY DAYS (1899-1900)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1890 THE FIRST VIDEO CAMERA IS INVENTED</a:t>
            </a:r>
            <a:endParaRPr/>
          </a:p>
        </p:txBody>
      </p:sp>
      <p:pic>
        <p:nvPicPr>
          <p:cNvPr id="106" name="Google Shape;106;p2" descr="KinetographKayser2bis.jpg"/>
          <p:cNvPicPr preferRelativeResize="0">
            <a:picLocks noGrp="1"/>
          </p:cNvPicPr>
          <p:nvPr>
            <p:ph type="body" idx="1"/>
          </p:nvPr>
        </p:nvPicPr>
        <p:blipFill rotWithShape="1">
          <a:blip r:embed="rId3">
            <a:alphaModFix/>
          </a:blip>
          <a:srcRect l="-54414" r="-54414"/>
          <a:stretch/>
        </p:blipFill>
        <p:spPr>
          <a:xfrm>
            <a:off x="822960" y="1100628"/>
            <a:ext cx="7520940" cy="35798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MOVIES WERE SHOWN ON A KINETOSCOPE</a:t>
            </a:r>
            <a:endParaRPr/>
          </a:p>
        </p:txBody>
      </p:sp>
      <p:pic>
        <p:nvPicPr>
          <p:cNvPr id="113" name="Google Shape;113;p3" descr="kinetoscope_copie.jpg"/>
          <p:cNvPicPr preferRelativeResize="0">
            <a:picLocks noGrp="1"/>
          </p:cNvPicPr>
          <p:nvPr>
            <p:ph type="body" idx="1"/>
          </p:nvPr>
        </p:nvPicPr>
        <p:blipFill rotWithShape="1">
          <a:blip r:embed="rId3">
            <a:alphaModFix/>
          </a:blip>
          <a:srcRect l="-25574" r="-25573"/>
          <a:stretch/>
        </p:blipFill>
        <p:spPr>
          <a:xfrm>
            <a:off x="822960" y="1100628"/>
            <a:ext cx="7520940" cy="35798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HOW A SHUTTER WORKS</a:t>
            </a:r>
            <a:endParaRPr/>
          </a:p>
        </p:txBody>
      </p:sp>
      <p:pic>
        <p:nvPicPr>
          <p:cNvPr id="119" name="Google Shape;119;p4"/>
          <p:cNvPicPr preferRelativeResize="0">
            <a:picLocks noGrp="1"/>
          </p:cNvPicPr>
          <p:nvPr>
            <p:ph type="body" idx="1"/>
          </p:nvPr>
        </p:nvPicPr>
        <p:blipFill rotWithShape="1">
          <a:blip r:embed="rId3">
            <a:alphaModFix/>
          </a:blip>
          <a:srcRect/>
          <a:stretch/>
        </p:blipFill>
        <p:spPr>
          <a:xfrm>
            <a:off x="1397000" y="1100138"/>
            <a:ext cx="6370638" cy="3579812"/>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999" y="1100138"/>
            <a:ext cx="6640811" cy="35798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STUPID CAT TRICKS PREDATING THE INTERNET BY 100 YEARS.</a:t>
            </a:r>
            <a:br>
              <a:rPr lang="en-US"/>
            </a:br>
            <a:endParaRPr/>
          </a:p>
        </p:txBody>
      </p:sp>
      <p:pic>
        <p:nvPicPr>
          <p:cNvPr id="126" name="Google Shape;126;p5"/>
          <p:cNvPicPr preferRelativeResize="0">
            <a:picLocks noGrp="1"/>
          </p:cNvPicPr>
          <p:nvPr>
            <p:ph type="body" idx="1"/>
          </p:nvPr>
        </p:nvPicPr>
        <p:blipFill rotWithShape="1">
          <a:blip r:embed="rId3">
            <a:alphaModFix/>
          </a:blip>
          <a:srcRect/>
          <a:stretch/>
        </p:blipFill>
        <p:spPr>
          <a:xfrm>
            <a:off x="2197100" y="1100138"/>
            <a:ext cx="4773613" cy="35798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CINEMATOGRAPH IS CAMERA AND PROJECTOR IN ONE</a:t>
            </a:r>
            <a:endParaRPr/>
          </a:p>
        </p:txBody>
      </p:sp>
      <p:pic>
        <p:nvPicPr>
          <p:cNvPr id="133" name="Google Shape;133;p6" descr="600px-Institut_Lumière_-_CINEMATOGRAPHE_Camera.jpg"/>
          <p:cNvPicPr preferRelativeResize="0">
            <a:picLocks noGrp="1"/>
          </p:cNvPicPr>
          <p:nvPr>
            <p:ph type="body" idx="1"/>
          </p:nvPr>
        </p:nvPicPr>
        <p:blipFill rotWithShape="1">
          <a:blip r:embed="rId3">
            <a:alphaModFix/>
          </a:blip>
          <a:srcRect l="-107568" r="-107568"/>
          <a:stretch/>
        </p:blipFill>
        <p:spPr>
          <a:xfrm>
            <a:off x="822960" y="1100628"/>
            <a:ext cx="7520940" cy="3579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PROJECTOR</a:t>
            </a:r>
            <a:endParaRPr/>
          </a:p>
        </p:txBody>
      </p:sp>
      <p:pic>
        <p:nvPicPr>
          <p:cNvPr id="140" name="Google Shape;140;p7" descr="644px-CinematographeProjection.png"/>
          <p:cNvPicPr preferRelativeResize="0">
            <a:picLocks noGrp="1"/>
          </p:cNvPicPr>
          <p:nvPr>
            <p:ph type="body" idx="1"/>
          </p:nvPr>
        </p:nvPicPr>
        <p:blipFill rotWithShape="1">
          <a:blip r:embed="rId3">
            <a:alphaModFix/>
          </a:blip>
          <a:srcRect l="-96966" r="-96966"/>
          <a:stretch/>
        </p:blipFill>
        <p:spPr>
          <a:xfrm>
            <a:off x="822960" y="1100628"/>
            <a:ext cx="7520940" cy="357984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ARRIVAL OF A TRAIN AT LA CIOTAT</a:t>
            </a:r>
            <a:endParaRPr/>
          </a:p>
        </p:txBody>
      </p:sp>
      <p:pic>
        <p:nvPicPr>
          <p:cNvPr id="147" name="Google Shape;147;p8">
            <a:hlinkClick r:id="rId3"/>
          </p:cNvPr>
          <p:cNvPicPr preferRelativeResize="0">
            <a:picLocks noGrp="1"/>
          </p:cNvPicPr>
          <p:nvPr>
            <p:ph type="body" idx="1"/>
          </p:nvPr>
        </p:nvPicPr>
        <p:blipFill rotWithShape="1">
          <a:blip r:embed="rId4">
            <a:alphaModFix/>
          </a:blip>
          <a:srcRect/>
          <a:stretch/>
        </p:blipFill>
        <p:spPr>
          <a:xfrm>
            <a:off x="1897063" y="1100138"/>
            <a:ext cx="5370512" cy="3579812"/>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ACTUALITIES</a:t>
            </a:r>
            <a:endParaRPr/>
          </a:p>
        </p:txBody>
      </p:sp>
      <p:sp>
        <p:nvSpPr>
          <p:cNvPr id="153" name="Google Shape;153;p9"/>
          <p:cNvSpPr txBox="1">
            <a:spLocks noGrp="1"/>
          </p:cNvSpPr>
          <p:nvPr>
            <p:ph type="body" idx="1"/>
          </p:nvPr>
        </p:nvSpPr>
        <p:spPr>
          <a:xfrm>
            <a:off x="822960" y="1100628"/>
            <a:ext cx="7520940" cy="357984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1600"/>
              <a:buNone/>
            </a:pPr>
            <a:r>
              <a:rPr lang="en-US" dirty="0"/>
              <a:t>Most of the films shown and recorded over this decade were “actualities” which were essentially just recordings of day to day events. </a:t>
            </a:r>
            <a:endParaRPr dirty="0"/>
          </a:p>
          <a:p>
            <a:pPr marL="342900" lvl="0" indent="-342900" algn="l" rtl="0">
              <a:spcBef>
                <a:spcPts val="800"/>
              </a:spcBef>
              <a:spcAft>
                <a:spcPts val="0"/>
              </a:spcAft>
              <a:buClr>
                <a:schemeClr val="dk1"/>
              </a:buClr>
              <a:buSzPts val="1600"/>
              <a:buNone/>
            </a:pPr>
            <a:r>
              <a:rPr lang="en-US" dirty="0"/>
              <a:t>One exception would be the film “</a:t>
            </a:r>
            <a:r>
              <a:rPr lang="en-US" b="0" i="1" dirty="0"/>
              <a:t>The Execution</a:t>
            </a:r>
            <a:r>
              <a:rPr lang="en-US" b="0" i="1" dirty="0" smtClean="0"/>
              <a:t>; Mary </a:t>
            </a:r>
            <a:r>
              <a:rPr lang="en-US" b="0" i="1" dirty="0"/>
              <a:t>Queen of Scots”</a:t>
            </a:r>
            <a:endParaRPr dirty="0"/>
          </a:p>
          <a:p>
            <a:pPr marL="342900" lvl="0" indent="-342900" algn="l" rtl="0">
              <a:spcBef>
                <a:spcPts val="800"/>
              </a:spcBef>
              <a:spcAft>
                <a:spcPts val="0"/>
              </a:spcAft>
              <a:buClr>
                <a:schemeClr val="dk1"/>
              </a:buClr>
              <a:buSzPts val="1600"/>
              <a:buNone/>
            </a:pPr>
            <a:r>
              <a:rPr lang="en-US" b="0" dirty="0"/>
              <a:t>This would be a controversial film, as would many, and thus begins the never ending debate over film rating and censorship.</a:t>
            </a:r>
            <a:endParaRPr dirty="0"/>
          </a:p>
          <a:p>
            <a:pPr marL="342900" lvl="0" indent="-342900" algn="l" rtl="0">
              <a:spcBef>
                <a:spcPts val="800"/>
              </a:spcBef>
              <a:spcAft>
                <a:spcPts val="0"/>
              </a:spcAft>
              <a:buClr>
                <a:schemeClr val="dk1"/>
              </a:buClr>
              <a:buSzPts val="1600"/>
              <a:buNone/>
            </a:pPr>
            <a:endParaRPr b="0" dirty="0"/>
          </a:p>
          <a:p>
            <a:pPr marL="342900" lvl="0" indent="-342900" algn="l" rtl="0">
              <a:spcBef>
                <a:spcPts val="800"/>
              </a:spcBef>
              <a:spcAft>
                <a:spcPts val="0"/>
              </a:spcAft>
              <a:buClr>
                <a:schemeClr val="dk1"/>
              </a:buClr>
              <a:buSzPts val="1600"/>
              <a:buNone/>
            </a:pPr>
            <a:endParaRPr dirty="0"/>
          </a:p>
        </p:txBody>
      </p:sp>
      <p:pic>
        <p:nvPicPr>
          <p:cNvPr id="154" name="Google Shape;154;p9">
            <a:hlinkClick r:id="rId3"/>
          </p:cNvPr>
          <p:cNvPicPr preferRelativeResize="0"/>
          <p:nvPr/>
        </p:nvPicPr>
        <p:blipFill rotWithShape="1">
          <a:blip r:embed="rId4">
            <a:alphaModFix/>
          </a:blip>
          <a:srcRect/>
          <a:stretch/>
        </p:blipFill>
        <p:spPr>
          <a:xfrm>
            <a:off x="2445517" y="2813182"/>
            <a:ext cx="3560784" cy="2670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281</Words>
  <Application>Microsoft Office PowerPoint</Application>
  <PresentationFormat>On-screen Show (4:3)</PresentationFormat>
  <Paragraphs>26</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Libre Franklin</vt:lpstr>
      <vt:lpstr>Noto Sans Symbols</vt:lpstr>
      <vt:lpstr>Libre Franklin Medium</vt:lpstr>
      <vt:lpstr>Arial</vt:lpstr>
      <vt:lpstr>Calibri</vt:lpstr>
      <vt:lpstr>Angles</vt:lpstr>
      <vt:lpstr>FILM HISTORY</vt:lpstr>
      <vt:lpstr>1890 THE FIRST VIDEO CAMERA IS INVENTED</vt:lpstr>
      <vt:lpstr>MOVIES WERE SHOWN ON A KINETOSCOPE</vt:lpstr>
      <vt:lpstr>HOW A SHUTTER WORKS</vt:lpstr>
      <vt:lpstr>STUPID CAT TRICKS PREDATING THE INTERNET BY 100 YEARS. </vt:lpstr>
      <vt:lpstr>CINEMATOGRAPH IS CAMERA AND PROJECTOR IN ONE</vt:lpstr>
      <vt:lpstr>PROJECTOR</vt:lpstr>
      <vt:lpstr>ARRIVAL OF A TRAIN AT LA CIOTAT</vt:lpstr>
      <vt:lpstr>ACTUALITIES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 HISTORY</dc:title>
  <dc:creator>Sean</dc:creator>
  <cp:lastModifiedBy>Sean Clancy</cp:lastModifiedBy>
  <cp:revision>3</cp:revision>
  <dcterms:created xsi:type="dcterms:W3CDTF">2016-08-29T22:18:09Z</dcterms:created>
  <dcterms:modified xsi:type="dcterms:W3CDTF">2023-02-01T22:47:18Z</dcterms:modified>
</cp:coreProperties>
</file>